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1974" y="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0462" y="114301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59581585"/>
              </p:ext>
            </p:extLst>
          </p:nvPr>
        </p:nvGraphicFramePr>
        <p:xfrm>
          <a:off x="307975" y="2545825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№151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958926388"/>
              </p:ext>
            </p:extLst>
          </p:nvPr>
        </p:nvGraphicFramePr>
        <p:xfrm>
          <a:off x="5046663" y="627841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«ПДК согласно 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1126" y="3700567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31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01 июня 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31 мая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01 июня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Переменная облачность, без осадков. Ветер северо-западный 3-8 м/с. Температура воздуха ночью 8-10, днем 27-29 тепла.</a:t>
            </a:r>
          </a:p>
          <a:p>
            <a:pPr lvl="0" algn="ctr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02 июня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01 июня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Переменная облачность, без осадков. Ветер восточный 3-8 м/с. Температура воздуха 12-14 тепла. </a:t>
            </a:r>
          </a:p>
          <a:p>
            <a:pPr lvl="0" indent="177800" algn="just"/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15"/>
          <p:cNvSpPr txBox="1"/>
          <p:nvPr/>
        </p:nvSpPr>
        <p:spPr>
          <a:xfrm>
            <a:off x="5119942" y="3331486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sp>
        <p:nvSpPr>
          <p:cNvPr id="23" name="TextBox 13"/>
          <p:cNvSpPr txBox="1"/>
          <p:nvPr/>
        </p:nvSpPr>
        <p:spPr>
          <a:xfrm>
            <a:off x="5129373" y="2394645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накоплению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3" name="Таблица 2">
            <a:extLst>
              <a:ext uri="{FF2B5EF4-FFF2-40B4-BE49-F238E27FC236}">
                <a16:creationId xmlns:a16="http://schemas.microsoft.com/office/drawing/2014/main" id="{3B4CF890-7867-AACB-23EA-EFAB85A5CF0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36406686"/>
              </p:ext>
            </p:extLst>
          </p:nvPr>
        </p:nvGraphicFramePr>
        <p:xfrm>
          <a:off x="5066045" y="4162232"/>
          <a:ext cx="4657539" cy="20153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21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986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35475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06462"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</a:t>
                      </a:r>
                      <a:r>
                        <a:rPr lang="ru-RU" sz="10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0,064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4753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6491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1,298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0,504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0,313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0,222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6116414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пр. Абая,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В. Клинка, 7В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0159" y="6009079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Жиембаева Д.А. / Акылбаева М.М. </a:t>
            </a: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263030744"/>
              </p:ext>
            </p:extLst>
          </p:nvPr>
        </p:nvGraphicFramePr>
        <p:xfrm>
          <a:off x="5017538" y="523645"/>
          <a:ext cx="4713891" cy="79581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0,12 ≤ 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7772727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i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lab_vko@meteo.kz</a:t>
                      </a:r>
                      <a:endParaRPr lang="en-US" altLang="x-none" sz="800" b="1" i="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208-662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208-664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21886</TotalTime>
  <Words>617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4364</cp:revision>
  <cp:lastPrinted>2021-10-14T11:15:53Z</cp:lastPrinted>
  <dcterms:created xsi:type="dcterms:W3CDTF">2018-03-27T06:03:00Z</dcterms:created>
  <dcterms:modified xsi:type="dcterms:W3CDTF">2026-05-31T06:16:54Z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